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up your Go game with these few simple gems</dc:title>
  <dc:subject>## Step up your Go game with these few simple gems
Slides for GopherConEUb 2024
</dc:subject>
  <dc:creator/>
  <cp:lastModifiedBy/>
  <cp:revision>1</cp:revision>
  <dcterms:created xsi:type="dcterms:W3CDTF">2024-06-18T22:18:01Z</dcterms:created>
  <dcterms:modified xsi:type="dcterms:W3CDTF">2024-06-18T22:18:01Z</dcterms:modified>
</cp:coreProperties>
</file>